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63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gif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E37DE4-83DA-46C3-B082-EC69C1D16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418C6A8-D1BE-401A-805E-20D968A03A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6EF253-6791-453D-865B-E20947FEC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4F8B73-C15E-422F-A343-10D754D5B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9EFE86-290B-40D6-A41F-1ABDEA41A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8645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DE15DB-7A69-4A47-BFC5-480E334D4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1B0808E-4190-4C40-8D9A-C2CAFBF415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1445FA-0AB1-48BA-80C1-18438907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50F337-D540-41EB-BCF8-D6AA19D99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3BC378-3147-48CF-963C-611A94F04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3852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DA87B76-F203-497C-8CC3-08705346EE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9E01CE3-2963-4995-9264-7459B2B65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2F4CBB6-39E7-4F5D-9B45-35D56DDE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812639-379E-46DB-AC76-4C83E6EEA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EC5A7D1-2F05-4F7D-A584-799DA4577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97900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105DBD-81E3-4F37-BDE1-13792DE4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C6022C-835D-4B1B-8A6B-F8153148A6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1B8C98-5EC1-49C5-A928-C3005999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025BF9-A5A2-41CB-92D4-E67C0254C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C94CCD-50CF-4EFE-AA3C-4E7F8A94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58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B3A4D3-AACF-475C-905B-D98372D6C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C3ADEAF-6E5C-43AA-B743-D648641D7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4DA42A-00D9-40A7-B759-629313E08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EFE67F-E818-41BE-9FEB-8EB5BE6B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558817-C3F9-4A5E-BCAD-F5AA8E99A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1931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FFCC6D-D51E-46DC-8113-2250F8139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0B2C9BA-0326-44BA-8651-0F9F230294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E5014EF-06E6-4460-B12D-1B5A580EC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F772B9-F30A-4707-85CD-AA6ACD8B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1DA5028-A609-4FA7-A222-11DC6E2F8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E303995-37E9-4535-8EB7-7AEE03EF9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47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19A356-BCC7-4924-8816-DC21504D5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54AD8C5-6803-4B7D-8935-18D536A212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3300471-C135-49FA-B3A9-C370A070D9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E530E88-C5B8-4412-BF2F-B2DD0078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61608D8-7A8B-452F-B810-0491E1FF4A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E523265-3BED-4898-ADBA-1A2CE4DB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C438E46-EB0E-40BA-8379-CDCC9C60C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91DD55B-6451-4FAC-9861-EDE8E8BA6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603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1F815F-7AA3-4974-A3AF-8E8146FEA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1D1A0E6-CF3B-4351-AC67-1487471F1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FD2B070-766D-45A8-96B9-E12921275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54AFC1A-DE91-4617-915E-7583C79C0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6866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9C1ECA3-4BD5-4EAD-B5CE-04D9D0ED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70E73FF-53C6-420A-B4B0-FC336DE29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1CC230A-ABF9-4007-AC36-6A0BED9BE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2620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BA4249-A8E3-472C-9971-6432C7CE1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5DBCAB-0972-48A0-9E70-86045A56CC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AE80F13-B6E7-4E4C-9AAF-62E36FCF8E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C8A615-02B2-4C98-9651-2FC74D955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602F23E-C367-4493-B239-932FECC18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20BD3B0-C02B-45D9-81D3-38B741F16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88647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D2CC06-A633-407C-BC34-781A15BFE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3C30376-6F63-42FF-8A54-89CFDBA482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55EA87C-9D58-421F-BEFF-3D6F6011F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29CCD0F-EDBA-4DC7-BA75-2FB0BACED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CC464A-3340-4E9A-ABFF-601F8AB3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1F76FD7-BBA0-49DC-BB30-155C8F90F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665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941C36D-225B-4AFF-9F0D-5E751BDDA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50C2968-BBC1-4254-82CD-1F10DE497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AD5D1C-39EF-4712-9029-A0572DB739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EC333-D95E-47A5-9B95-9C53C0C4BDA6}" type="datetimeFigureOut">
              <a:rPr lang="zh-TW" altLang="en-US" smtClean="0"/>
              <a:t>2021/6/18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149B477-063A-46CE-9436-47354F50C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D8CDF8E-146B-48B7-9F5C-DB8FA0446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4F00A-7066-41C8-8DB6-706FF47DB8C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5583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podds/StarBurstBlock/releases" TargetMode="External"/><Relationship Id="rId2" Type="http://schemas.openxmlformats.org/officeDocument/2006/relationships/hyperlink" Target="https://github.com/ppodds/StarBurstBloc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podds/StarBurstBlock/blob/master/Documents/References.md" TargetMode="External"/><Relationship Id="rId4" Type="http://schemas.openxmlformats.org/officeDocument/2006/relationships/hyperlink" Target="https://github.com/ppodds/StarBurstBlock/blob/master/Documents/Note.m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ED2632-5AEF-4E34-AAAA-4B3C5E2A9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776623"/>
          </a:xfrm>
        </p:spPr>
        <p:txBody>
          <a:bodyPr anchor="ctr">
            <a:normAutofit/>
          </a:bodyPr>
          <a:lstStyle/>
          <a:p>
            <a:r>
              <a:rPr lang="en-US" altLang="zh-TW" sz="8000" dirty="0">
                <a:latin typeface="SAO UI TT" panose="02000503000000000000" pitchFamily="2" charset="0"/>
                <a:cs typeface="SAO UI TT" panose="02000503000000000000" pitchFamily="2" charset="0"/>
              </a:rPr>
              <a:t>Star Burst Block</a:t>
            </a:r>
            <a:endParaRPr lang="zh-TW" altLang="en-US" sz="8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6F98672-71CB-4FB7-BF75-3A6A72015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4240" y="4079874"/>
            <a:ext cx="9144000" cy="1655762"/>
          </a:xfrm>
        </p:spPr>
        <p:txBody>
          <a:bodyPr anchor="b" anchorCtr="0">
            <a:normAutofit/>
          </a:bodyPr>
          <a:lstStyle/>
          <a:p>
            <a:pPr algn="r"/>
            <a:endParaRPr lang="en-US" altLang="zh-TW" sz="3200" b="0" i="0" dirty="0">
              <a:effectLst/>
              <a:latin typeface="SAO UI TT" panose="02000503000000000000" pitchFamily="2" charset="0"/>
              <a:ea typeface="SAO UI TT" panose="02000503000000000000" pitchFamily="2" charset="0"/>
              <a:cs typeface="SAO UI TT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14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Resource Manager</a:t>
            </a:r>
          </a:p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Scripting Story System</a:t>
            </a:r>
          </a:p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Global Setting</a:t>
            </a:r>
          </a:p>
          <a:p>
            <a:r>
              <a:rPr lang="en-US" altLang="zh-TW" sz="3600" dirty="0" err="1">
                <a:latin typeface="SAO UI TT" panose="02000503000000000000" pitchFamily="2" charset="0"/>
                <a:cs typeface="SAO UI TT" panose="02000503000000000000" pitchFamily="2" charset="0"/>
              </a:rPr>
              <a:t>Tetromino</a:t>
            </a: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 Implement</a:t>
            </a:r>
          </a:p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Kick Wall Spin</a:t>
            </a:r>
          </a:p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Boss Skills</a:t>
            </a:r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3FAA3BC-4ABC-4D6E-BA16-20CF1FF8B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3281" y="1690688"/>
            <a:ext cx="6753225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528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Resource Manager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D40F51F-5842-4D63-8527-FB06B9C9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3359" y="1825624"/>
            <a:ext cx="7525174" cy="492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692858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Scripting Story System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D40F51F-5842-4D63-8527-FB06B9C9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58461" y="2505027"/>
            <a:ext cx="6110018" cy="3452528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196AF37C-4C40-4A33-9530-37DA54E10F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505027"/>
            <a:ext cx="5288998" cy="406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653022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Global Setting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72A0829-6B80-4E7B-AA00-7E4808D48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2824479"/>
            <a:ext cx="5019103" cy="1914737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7262F892-28D5-4FCD-A095-01DFACCCA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571" y="1612053"/>
            <a:ext cx="6520386" cy="497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80056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err="1">
                <a:latin typeface="SAO UI TT" panose="02000503000000000000" pitchFamily="2" charset="0"/>
                <a:cs typeface="SAO UI TT" panose="02000503000000000000" pitchFamily="2" charset="0"/>
              </a:rPr>
              <a:t>Tetromino</a:t>
            </a: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 Implement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8F7EC08-AB4B-427A-A420-892B37AD0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032" y="1422400"/>
            <a:ext cx="6824274" cy="533076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437A2E0-CADF-470A-BF36-E778CCB72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" y="2566956"/>
            <a:ext cx="4346645" cy="172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120208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 err="1">
                <a:latin typeface="SAO UI TT" panose="02000503000000000000" pitchFamily="2" charset="0"/>
                <a:cs typeface="SAO UI TT" panose="02000503000000000000" pitchFamily="2" charset="0"/>
              </a:rPr>
              <a:t>Tetromino</a:t>
            </a: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 Implement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8F7EC08-AB4B-427A-A420-892B37AD0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20167" y="2641585"/>
            <a:ext cx="6217740" cy="347473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437A2E0-CADF-470A-BF36-E778CCB725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9826" y="2641585"/>
            <a:ext cx="5030211" cy="347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406312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Kick Wall Spin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D40F51F-5842-4D63-8527-FB06B9C9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03414" y="1430550"/>
            <a:ext cx="8272249" cy="531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58261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Technical Details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Boss Skills</a:t>
            </a:r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D40F51F-5842-4D63-8527-FB06B9C98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0400" y="1457643"/>
            <a:ext cx="7012251" cy="5319485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297351D7-9C74-4ADF-8FDB-BE237212E3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05" y="2512907"/>
            <a:ext cx="4383979" cy="350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16182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B072DF-435A-42E3-B954-158A90AF1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8000" dirty="0">
                <a:latin typeface="SAO UI TT" panose="02000503000000000000" pitchFamily="2" charset="0"/>
                <a:cs typeface="SAO UI TT" panose="02000503000000000000" pitchFamily="2" charset="0"/>
              </a:rPr>
              <a:t>Demo</a:t>
            </a:r>
            <a:endParaRPr lang="zh-TW" altLang="en-US" sz="8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229597-E5D8-4F11-990E-69B0FCF112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0295"/>
          </a:xfrm>
        </p:spPr>
        <p:txBody>
          <a:bodyPr anchor="b">
            <a:normAutofit/>
          </a:bodyPr>
          <a:lstStyle/>
          <a:p>
            <a:pPr marL="0" indent="0" algn="r">
              <a:buNone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It’s Time For Join In </a:t>
            </a:r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04E6563-FA58-44FC-BED7-1661DC7C3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480" y="1572999"/>
            <a:ext cx="8575040" cy="4495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56276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More Details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55" y="1825625"/>
            <a:ext cx="1164474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Source Code (GitHub)</a:t>
            </a:r>
          </a:p>
          <a:p>
            <a:pPr marL="0" indent="0">
              <a:buNone/>
            </a:pPr>
            <a:r>
              <a:rPr lang="en-US" altLang="zh-TW" sz="3400" dirty="0">
                <a:latin typeface="SAO UI TT" panose="02000503000000000000" pitchFamily="2" charset="0"/>
                <a:cs typeface="SAO UI TT" panose="02000503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https://github.com/ppodds/StarBurstBlock</a:t>
            </a:r>
            <a:endParaRPr lang="en-US" altLang="zh-TW" sz="34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pPr marL="0" indent="0">
              <a:buNone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Game Release</a:t>
            </a:r>
          </a:p>
          <a:p>
            <a:pPr marL="0" indent="0">
              <a:buNone/>
            </a:pPr>
            <a:r>
              <a:rPr lang="en-US" altLang="zh-TW" sz="3400" dirty="0">
                <a:latin typeface="SAO UI TT" panose="02000503000000000000" pitchFamily="2" charset="0"/>
                <a:cs typeface="SAO UI TT" panose="02000503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https://github.com/ppodds/StarBurstBlock/releases</a:t>
            </a:r>
            <a:endParaRPr lang="en-US" altLang="zh-TW" sz="34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pPr marL="0" indent="0">
              <a:buNone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Project Note And References</a:t>
            </a:r>
          </a:p>
          <a:p>
            <a:pPr marL="0" indent="0">
              <a:buNone/>
            </a:pPr>
            <a:r>
              <a:rPr lang="en-US" altLang="zh-TW" sz="3400" dirty="0">
                <a:latin typeface="SAO UI TT" panose="02000503000000000000" pitchFamily="2" charset="0"/>
                <a:cs typeface="SAO UI TT" panose="02000503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https://github.com/ppodds/StarBurstBlock/blob/master/Documents/Note.md</a:t>
            </a:r>
            <a:endParaRPr lang="en-US" altLang="zh-TW" sz="34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pPr marL="0" indent="0">
              <a:buNone/>
            </a:pPr>
            <a:r>
              <a:rPr lang="en-US" altLang="zh-TW" sz="3400" dirty="0">
                <a:latin typeface="SAO UI TT" panose="02000503000000000000" pitchFamily="2" charset="0"/>
                <a:cs typeface="SAO UI TT" panose="02000503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https://github.com/ppodds/StarBurstBlock/blob/master/Documents/References.md</a:t>
            </a:r>
            <a:endParaRPr lang="zh-TW" altLang="en-US" sz="34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90393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Overview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Tetris + Story + Star Burst Stream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New Game Rule And Game System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Memes &gt;&gt;&gt;&gt;&gt;&gt;&gt;&gt; Content</a:t>
            </a:r>
          </a:p>
          <a:p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86A87D2-35FB-4540-89EC-FC72C74A6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347" y="3049693"/>
            <a:ext cx="6522720" cy="36576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FC7E63F7-96C4-4857-A7E3-E7A43B3BB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773" y="3786530"/>
            <a:ext cx="3828770" cy="215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3655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Thanks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55" y="1825625"/>
            <a:ext cx="11644746" cy="4351338"/>
          </a:xfrm>
        </p:spPr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If You Like This …</a:t>
            </a:r>
          </a:p>
          <a:p>
            <a:endParaRPr lang="en-US" altLang="zh-TW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endParaRPr lang="en-US" altLang="zh-TW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endParaRPr lang="en-US" altLang="zh-TW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Give Me A Star On My GitHub Repository</a:t>
            </a:r>
          </a:p>
          <a:p>
            <a:pPr marL="742950" indent="-742950">
              <a:buFont typeface="+mj-lt"/>
              <a:buAutoNum type="arabicPeriod"/>
            </a:pPr>
            <a:r>
              <a:rPr lang="en-US" altLang="zh-TW" sz="3600" dirty="0">
                <a:latin typeface="SAO UI TT" panose="02000503000000000000" pitchFamily="2" charset="0"/>
                <a:cs typeface="SAO UI TT" panose="02000503000000000000" pitchFamily="2" charset="0"/>
              </a:rPr>
              <a:t>Give Me Higher Score</a:t>
            </a:r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C66CEBC-6695-4A74-97AE-6744BC787F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667" y="565367"/>
            <a:ext cx="6108315" cy="343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0716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6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Bug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Complete Perfect UI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Realistic SFX And OST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Story And Animation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Special Battle System</a:t>
            </a:r>
          </a:p>
          <a:p>
            <a:endParaRPr lang="en-US" altLang="zh-TW" sz="3600" dirty="0">
              <a:latin typeface="SAO UI TT" panose="02000503000000000000" pitchFamily="2" charset="0"/>
              <a:ea typeface="SAO UI TT" panose="02000503000000000000" pitchFamily="2" charset="0"/>
              <a:cs typeface="SAO UI TT" panose="02000503000000000000" pitchFamily="2" charset="0"/>
            </a:endParaRPr>
          </a:p>
          <a:p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6716A468-EC06-4BD9-9561-D66A572BD7B4}"/>
              </a:ext>
            </a:extLst>
          </p:cNvPr>
          <p:cNvSpPr txBox="1">
            <a:spLocks/>
          </p:cNvSpPr>
          <p:nvPr/>
        </p:nvSpPr>
        <p:spPr>
          <a:xfrm>
            <a:off x="12434455" y="36512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Feature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1FF2C28-CA97-45D8-A013-B5B938BF20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928" y="1690687"/>
            <a:ext cx="6881064" cy="390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70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-0.25 1.4814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3.7037E-7 L -0.95117 1.48148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617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UI Preview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F8E20E5-F8F0-410B-96C5-42DE87909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966" y="1424175"/>
            <a:ext cx="8238067" cy="50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70362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UI Preview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F8E20E5-F8F0-410B-96C5-42DE87909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89097" y="1424175"/>
            <a:ext cx="8213805" cy="50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868319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UI Preview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3" name="UI Preview">
            <a:hlinkClick r:id="" action="ppaction://media"/>
            <a:extLst>
              <a:ext uri="{FF2B5EF4-FFF2-40B4-BE49-F238E27FC236}">
                <a16:creationId xmlns:a16="http://schemas.microsoft.com/office/drawing/2014/main" id="{17E6C477-C3A6-4143-AB75-86B5518A2D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04555" y="1773815"/>
            <a:ext cx="8582890" cy="482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21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cs typeface="SAO UI TT" panose="02000503000000000000" pitchFamily="2" charset="0"/>
              </a:rPr>
              <a:t>Story System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Simple Scripting Story System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With Picture And Text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Fade Transition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Skip Hot Key</a:t>
            </a:r>
          </a:p>
          <a:p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C43C96C-A054-4FAA-B091-7A35B698A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640" y="2395874"/>
            <a:ext cx="704642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1600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cs typeface="SAO UI TT" panose="02000503000000000000" pitchFamily="2" charset="0"/>
              </a:rPr>
              <a:t>Story System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7" name="Story System">
            <a:hlinkClick r:id="" action="ppaction://media"/>
            <a:extLst>
              <a:ext uri="{FF2B5EF4-FFF2-40B4-BE49-F238E27FC236}">
                <a16:creationId xmlns:a16="http://schemas.microsoft.com/office/drawing/2014/main" id="{079BE528-31D8-4585-8E0D-259567C57C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7127" y="1690688"/>
            <a:ext cx="8977745" cy="504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784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310245C-632B-49E8-AD79-67DFD9896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6000" dirty="0">
                <a:latin typeface="SAO UI TT" panose="02000503000000000000" pitchFamily="2" charset="0"/>
                <a:cs typeface="SAO UI TT" panose="02000503000000000000" pitchFamily="2" charset="0"/>
              </a:rPr>
              <a:t>Game System</a:t>
            </a:r>
            <a:endParaRPr lang="zh-TW" altLang="en-US" sz="60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DE1C9C-AA3F-420B-BC02-BE35B8641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Simple Tetris Rule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No T-Spin / L-Spin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No Drop Preview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Boss’s Skill OPOP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Live Longer As You Can</a:t>
            </a:r>
          </a:p>
          <a:p>
            <a:r>
              <a:rPr lang="en-US" altLang="zh-TW" sz="3600" dirty="0">
                <a:latin typeface="SAO UI TT" panose="02000503000000000000" pitchFamily="2" charset="0"/>
                <a:ea typeface="SAO UI TT" panose="02000503000000000000" pitchFamily="2" charset="0"/>
                <a:cs typeface="SAO UI TT" panose="02000503000000000000" pitchFamily="2" charset="0"/>
              </a:rPr>
              <a:t>Fighting Message Log</a:t>
            </a:r>
          </a:p>
          <a:p>
            <a:endParaRPr lang="zh-TW" altLang="en-US" sz="3600" dirty="0">
              <a:latin typeface="SAO UI TT" panose="02000503000000000000" pitchFamily="2" charset="0"/>
              <a:cs typeface="SAO UI TT" panose="02000503000000000000" pitchFamily="2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C43C96C-A054-4FAA-B091-7A35B698A2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836160" y="1825625"/>
            <a:ext cx="7046422" cy="432872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6665CC01-4B28-4619-BB07-0EF8F4BDD7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936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9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222</Words>
  <Application>Microsoft Office PowerPoint</Application>
  <PresentationFormat>寬螢幕</PresentationFormat>
  <Paragraphs>65</Paragraphs>
  <Slides>20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6" baseType="lpstr">
      <vt:lpstr>新細明體</vt:lpstr>
      <vt:lpstr>Arial</vt:lpstr>
      <vt:lpstr>Calibri</vt:lpstr>
      <vt:lpstr>Calibri Light</vt:lpstr>
      <vt:lpstr>SAO UI TT</vt:lpstr>
      <vt:lpstr>Office 佈景主題</vt:lpstr>
      <vt:lpstr>Star Burst Block</vt:lpstr>
      <vt:lpstr>Overview</vt:lpstr>
      <vt:lpstr>Bug</vt:lpstr>
      <vt:lpstr>UI Preview</vt:lpstr>
      <vt:lpstr>UI Preview</vt:lpstr>
      <vt:lpstr>UI Preview</vt:lpstr>
      <vt:lpstr>Story System</vt:lpstr>
      <vt:lpstr>Story System</vt:lpstr>
      <vt:lpstr>Game System</vt:lpstr>
      <vt:lpstr>Technical Details</vt:lpstr>
      <vt:lpstr>Technical Details</vt:lpstr>
      <vt:lpstr>Technical Details</vt:lpstr>
      <vt:lpstr>Technical Details</vt:lpstr>
      <vt:lpstr>Technical Details</vt:lpstr>
      <vt:lpstr>Technical Details</vt:lpstr>
      <vt:lpstr>Technical Details</vt:lpstr>
      <vt:lpstr>Technical Details</vt:lpstr>
      <vt:lpstr>Demo</vt:lpstr>
      <vt:lpstr>More Details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Star Burst Block</dc:title>
  <dc:creator>泓毅 劉</dc:creator>
  <cp:lastModifiedBy>劉泓毅</cp:lastModifiedBy>
  <cp:revision>25</cp:revision>
  <dcterms:created xsi:type="dcterms:W3CDTF">2021-05-30T05:36:22Z</dcterms:created>
  <dcterms:modified xsi:type="dcterms:W3CDTF">2021-06-18T10:18:17Z</dcterms:modified>
</cp:coreProperties>
</file>

<file path=docProps/thumbnail.jpeg>
</file>